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5" d="100"/>
          <a:sy n="115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444E-3"/>
          <c:y val="5.0222891900899923E-2"/>
          <c:w val="0.88533206762337269"/>
          <c:h val="0.8432093193348901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3632783739659846E-2"/>
                  <c:y val="-1.6912009776691425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smtClean="0"/>
                      <a:t> 11 733, 8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3738064916570351E-2"/>
                  <c:y val="-1.2080088513757305E-2"/>
                </c:manualLayout>
              </c:layout>
              <c:showVal val="1"/>
            </c:dLbl>
            <c:dLbl>
              <c:idx val="2"/>
              <c:layout>
                <c:manualLayout>
                  <c:x val="1.5016811722480801E-2"/>
                  <c:y val="-7.2480531082543759E-3"/>
                </c:manualLayout>
              </c:layout>
              <c:showVal val="1"/>
            </c:dLbl>
            <c:dLbl>
              <c:idx val="3"/>
              <c:layout>
                <c:manualLayout>
                  <c:x val="9.2355440763699313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01.07.2019 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11733.8</c:v>
                </c:pt>
                <c:pt idx="1">
                  <c:v>11033.8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4235,3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4405470109E-2"/>
                  <c:y val="-7.2480531082543976E-3"/>
                </c:manualLayout>
              </c:layout>
              <c:showVal val="1"/>
            </c:dLbl>
            <c:dLbl>
              <c:idx val="2"/>
              <c:layout>
                <c:manualLayout>
                  <c:x val="2.692262843155168E-2"/>
                  <c:y val="-1.2080088513757305E-2"/>
                </c:manualLayout>
              </c:layout>
              <c:showVal val="1"/>
            </c:dLbl>
            <c:dLbl>
              <c:idx val="3"/>
              <c:layout>
                <c:manualLayout>
                  <c:x val="2.9965574129914841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01.07.2019 г.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4235.3</c:v>
                </c:pt>
                <c:pt idx="1">
                  <c:v>4584.3999999999996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Гос.гарантии</c:v>
                </c:pt>
              </c:strCache>
            </c:strRef>
          </c:tx>
          <c:dLbls>
            <c:dLbl>
              <c:idx val="0"/>
              <c:layout>
                <c:manualLayout>
                  <c:x val="2.3861990852240552E-2"/>
                  <c:y val="-8.4117736918120189E-2"/>
                </c:manualLayout>
              </c:layout>
              <c:showVal val="1"/>
            </c:dLbl>
            <c:dLbl>
              <c:idx val="1"/>
              <c:layout>
                <c:manualLayout>
                  <c:x val="2.8147060872709129E-2"/>
                  <c:y val="-8.4117736918120189E-2"/>
                </c:manualLayout>
              </c:layout>
              <c:showVal val="1"/>
            </c:dLbl>
            <c:dLbl>
              <c:idx val="2"/>
              <c:layout>
                <c:manualLayout>
                  <c:x val="2.4633797751285755E-2"/>
                  <c:y val="-8.3916370403288768E-2"/>
                </c:manualLayout>
              </c:layout>
              <c:showVal val="1"/>
            </c:dLbl>
            <c:dLbl>
              <c:idx val="3"/>
              <c:layout>
                <c:manualLayout>
                  <c:x val="2.6649570893302985E-2"/>
                  <c:y val="-7.2158417583231743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01.07.2019 г.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348.8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1863961855478061E-2"/>
                  <c:y val="-1.44961062165087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208629361332742E-2"/>
                  <c:y val="-2.01510017405472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497,8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41E-2"/>
                  <c:y val="-7.2480531082543976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305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01.07.2019 г.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807.7</c:v>
                </c:pt>
                <c:pt idx="1">
                  <c:v>497.8</c:v>
                </c:pt>
              </c:numCache>
            </c:numRef>
          </c:val>
        </c:ser>
        <c:gapWidth val="53"/>
        <c:gapDepth val="56"/>
        <c:shape val="box"/>
        <c:axId val="101014144"/>
        <c:axId val="101036416"/>
        <c:axId val="0"/>
      </c:bar3DChart>
      <c:catAx>
        <c:axId val="101014144"/>
        <c:scaling>
          <c:orientation val="minMax"/>
        </c:scaling>
        <c:axPos val="b"/>
        <c:tickLblPos val="nextTo"/>
        <c:crossAx val="101036416"/>
        <c:crosses val="autoZero"/>
        <c:auto val="1"/>
        <c:lblAlgn val="ctr"/>
        <c:lblOffset val="100"/>
      </c:catAx>
      <c:valAx>
        <c:axId val="101036416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#,##0.0" sourceLinked="1"/>
        <c:tickLblPos val="none"/>
        <c:crossAx val="10101414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21E-2"/>
          <c:w val="0.35658949853029531"/>
          <c:h val="0.3013192978557944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31.07.2019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836712"/>
          <a:ext cx="86044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16 317,9 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2292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15 618,2  млн.руб.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587727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92 %                          85,1%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40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1</cp:lastModifiedBy>
  <cp:revision>61</cp:revision>
  <dcterms:created xsi:type="dcterms:W3CDTF">2014-10-09T11:38:14Z</dcterms:created>
  <dcterms:modified xsi:type="dcterms:W3CDTF">2019-07-31T13:15:02Z</dcterms:modified>
</cp:coreProperties>
</file>